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5"/>
  </p:notesMasterIdLst>
  <p:sldIdLst>
    <p:sldId id="256" r:id="rId4"/>
  </p:sldIdLst>
  <p:sldSz cx="21959888" cy="32759650"/>
  <p:notesSz cx="6858000" cy="9144000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18" d="100"/>
          <a:sy n="18" d="100"/>
        </p:scale>
        <p:origin x="2645" y="149"/>
      </p:cViewPr>
      <p:guideLst>
        <p:guide pos="6916"/>
        <p:guide pos="10318" orient="horz"/>
      </p:guideLst>
    </p:cSldViewPr>
  </p:slideViewPr>
  <p:gridSpacing cx="76200" cy="7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 /><Relationship Id="rId7" Type="http://schemas.openxmlformats.org/officeDocument/2006/relationships/tableStyles" Target="tableStyles.xml" /><Relationship Id="rId8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286A8FD-75E9-DB89-C4A6-A1D5AFF5E896}" type="slidenum">
              <a:rPr/>
              <a:t/>
            </a:fld>
            <a:endParaRPr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Diapositiva de títul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646992" y="5361362"/>
            <a:ext cx="18665905" cy="11405211"/>
          </a:xfrm>
        </p:spPr>
        <p:txBody>
          <a:bodyPr anchor="b"/>
          <a:lstStyle>
            <a:lvl1pPr algn="ctr">
              <a:defRPr sz="14400"/>
            </a:lvl1pPr>
          </a:lstStyle>
          <a:p>
            <a:pPr>
              <a:defRPr/>
            </a:pPr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2744986" y="17206402"/>
            <a:ext cx="16469916" cy="7909330"/>
          </a:xfrm>
        </p:spPr>
        <p:txBody>
          <a:bodyPr/>
          <a:lstStyle>
            <a:lvl1pPr marL="0" indent="0" algn="ctr">
              <a:buNone/>
              <a:defRPr sz="5750"/>
            </a:lvl1pPr>
            <a:lvl2pPr marL="1098012" indent="0" algn="ctr">
              <a:buNone/>
              <a:defRPr sz="4800"/>
            </a:lvl2pPr>
            <a:lvl3pPr marL="2196023" indent="0" algn="ctr">
              <a:buNone/>
              <a:defRPr sz="4300"/>
            </a:lvl3pPr>
            <a:lvl4pPr marL="3294035" indent="0" algn="ctr">
              <a:buNone/>
              <a:defRPr sz="3850"/>
            </a:lvl4pPr>
            <a:lvl5pPr marL="4392046" indent="0" algn="ctr">
              <a:buNone/>
              <a:defRPr sz="3850"/>
            </a:lvl5pPr>
            <a:lvl6pPr marL="5490058" indent="0" algn="ctr">
              <a:buNone/>
              <a:defRPr sz="3850"/>
            </a:lvl6pPr>
            <a:lvl7pPr marL="6588069" indent="0" algn="ctr">
              <a:buNone/>
              <a:defRPr sz="3850"/>
            </a:lvl7pPr>
            <a:lvl8pPr marL="7686081" indent="0" algn="ctr">
              <a:buNone/>
              <a:defRPr sz="3850"/>
            </a:lvl8pPr>
            <a:lvl9pPr marL="8784092" indent="0" algn="ctr">
              <a:buNone/>
              <a:defRPr sz="3850"/>
            </a:lvl9pPr>
          </a:lstStyle>
          <a:p>
            <a:pPr>
              <a:defRPr/>
            </a:pPr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1064BA3-83C8-46BC-B43A-3209F898C737}" type="datetimeFigureOut">
              <a:rPr lang="en-US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AB9DAE-52C6-4334-9169-B34624907F02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Título y texto vertica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  <a:p>
            <a:pPr lvl="1">
              <a:defRPr/>
            </a:pPr>
            <a:r>
              <a:rPr lang="es-ES"/>
              <a:t>Segundo nivel</a:t>
            </a:r>
            <a:endParaRPr/>
          </a:p>
          <a:p>
            <a:pPr lvl="2">
              <a:defRPr/>
            </a:pPr>
            <a:r>
              <a:rPr lang="es-ES"/>
              <a:t>Tercer nivel</a:t>
            </a:r>
            <a:endParaRPr/>
          </a:p>
          <a:p>
            <a:pPr lvl="3">
              <a:defRPr/>
            </a:pPr>
            <a:r>
              <a:rPr lang="es-ES"/>
              <a:t>Cuarto nivel</a:t>
            </a:r>
            <a:endParaRPr/>
          </a:p>
          <a:p>
            <a:pPr lvl="4">
              <a:defRPr/>
            </a:pPr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1064BA3-83C8-46BC-B43A-3209F898C737}" type="datetimeFigureOut">
              <a:rPr lang="en-US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AB9DAE-52C6-4334-9169-B34624907F02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Título vertical y text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15715046" y="1744148"/>
            <a:ext cx="4735101" cy="27762289"/>
          </a:xfrm>
        </p:spPr>
        <p:txBody>
          <a:bodyPr vert="eaVert"/>
          <a:lstStyle/>
          <a:p>
            <a:pPr>
              <a:defRPr/>
            </a:pPr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1509743" y="1744148"/>
            <a:ext cx="13930804" cy="27762289"/>
          </a:xfrm>
        </p:spPr>
        <p:txBody>
          <a:bodyPr vert="eaVert"/>
          <a:lstStyle/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  <a:p>
            <a:pPr lvl="1">
              <a:defRPr/>
            </a:pPr>
            <a:r>
              <a:rPr lang="es-ES"/>
              <a:t>Segundo nivel</a:t>
            </a:r>
            <a:endParaRPr/>
          </a:p>
          <a:p>
            <a:pPr lvl="2">
              <a:defRPr/>
            </a:pPr>
            <a:r>
              <a:rPr lang="es-ES"/>
              <a:t>Tercer nivel</a:t>
            </a:r>
            <a:endParaRPr/>
          </a:p>
          <a:p>
            <a:pPr lvl="3">
              <a:defRPr/>
            </a:pPr>
            <a:r>
              <a:rPr lang="es-ES"/>
              <a:t>Cuarto nivel</a:t>
            </a:r>
            <a:endParaRPr/>
          </a:p>
          <a:p>
            <a:pPr lvl="4">
              <a:defRPr/>
            </a:pPr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1064BA3-83C8-46BC-B43A-3209F898C737}" type="datetimeFigureOut">
              <a:rPr lang="en-US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AB9DAE-52C6-4334-9169-B34624907F02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ítulo y objeto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  <a:p>
            <a:pPr lvl="1">
              <a:defRPr/>
            </a:pPr>
            <a:r>
              <a:rPr lang="es-ES"/>
              <a:t>Segundo nivel</a:t>
            </a:r>
            <a:endParaRPr/>
          </a:p>
          <a:p>
            <a:pPr lvl="2">
              <a:defRPr/>
            </a:pPr>
            <a:r>
              <a:rPr lang="es-ES"/>
              <a:t>Tercer nivel</a:t>
            </a:r>
            <a:endParaRPr/>
          </a:p>
          <a:p>
            <a:pPr lvl="3">
              <a:defRPr/>
            </a:pPr>
            <a:r>
              <a:rPr lang="es-ES"/>
              <a:t>Cuarto nivel</a:t>
            </a:r>
            <a:endParaRPr/>
          </a:p>
          <a:p>
            <a:pPr lvl="4">
              <a:defRPr/>
            </a:pPr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1064BA3-83C8-46BC-B43A-3209F898C737}" type="datetimeFigureOut">
              <a:rPr lang="en-US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AB9DAE-52C6-4334-9169-B34624907F02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Encabezado de secció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498306" y="8167172"/>
            <a:ext cx="18940402" cy="13627102"/>
          </a:xfrm>
        </p:spPr>
        <p:txBody>
          <a:bodyPr anchor="b"/>
          <a:lstStyle>
            <a:lvl1pPr>
              <a:defRPr sz="14400"/>
            </a:lvl1pPr>
          </a:lstStyle>
          <a:p>
            <a:pPr>
              <a:defRPr/>
            </a:pPr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98306" y="21923192"/>
            <a:ext cx="18940402" cy="7166171"/>
          </a:xfrm>
        </p:spPr>
        <p:txBody>
          <a:bodyPr/>
          <a:lstStyle>
            <a:lvl1pPr marL="0" indent="0">
              <a:buNone/>
              <a:defRPr sz="5750">
                <a:solidFill>
                  <a:schemeClr val="tx1"/>
                </a:solidFill>
              </a:defRPr>
            </a:lvl1pPr>
            <a:lvl2pPr marL="109801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2pPr>
            <a:lvl3pPr marL="2196023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3pPr>
            <a:lvl4pPr marL="3294035" indent="0">
              <a:buNone/>
              <a:defRPr sz="3850">
                <a:solidFill>
                  <a:schemeClr val="tx1">
                    <a:tint val="75000"/>
                  </a:schemeClr>
                </a:solidFill>
              </a:defRPr>
            </a:lvl4pPr>
            <a:lvl5pPr marL="4392046" indent="0">
              <a:buNone/>
              <a:defRPr sz="3850">
                <a:solidFill>
                  <a:schemeClr val="tx1">
                    <a:tint val="75000"/>
                  </a:schemeClr>
                </a:solidFill>
              </a:defRPr>
            </a:lvl5pPr>
            <a:lvl6pPr marL="5490058" indent="0">
              <a:buNone/>
              <a:defRPr sz="3850">
                <a:solidFill>
                  <a:schemeClr val="tx1">
                    <a:tint val="75000"/>
                  </a:schemeClr>
                </a:solidFill>
              </a:defRPr>
            </a:lvl6pPr>
            <a:lvl7pPr marL="6588069" indent="0">
              <a:buNone/>
              <a:defRPr sz="3850">
                <a:solidFill>
                  <a:schemeClr val="tx1">
                    <a:tint val="75000"/>
                  </a:schemeClr>
                </a:solidFill>
              </a:defRPr>
            </a:lvl7pPr>
            <a:lvl8pPr marL="7686081" indent="0">
              <a:buNone/>
              <a:defRPr sz="3850">
                <a:solidFill>
                  <a:schemeClr val="tx1">
                    <a:tint val="75000"/>
                  </a:schemeClr>
                </a:solidFill>
              </a:defRPr>
            </a:lvl8pPr>
            <a:lvl9pPr marL="8784092" indent="0">
              <a:buNone/>
              <a:defRPr sz="38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1064BA3-83C8-46BC-B43A-3209F898C737}" type="datetimeFigureOut">
              <a:rPr lang="en-US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AB9DAE-52C6-4334-9169-B34624907F02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Dos objetos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1509743" y="8720740"/>
            <a:ext cx="9332952" cy="20785697"/>
          </a:xfrm>
        </p:spPr>
        <p:txBody>
          <a:bodyPr/>
          <a:lstStyle/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  <a:p>
            <a:pPr lvl="1">
              <a:defRPr/>
            </a:pPr>
            <a:r>
              <a:rPr lang="es-ES"/>
              <a:t>Segundo nivel</a:t>
            </a:r>
            <a:endParaRPr/>
          </a:p>
          <a:p>
            <a:pPr lvl="2">
              <a:defRPr/>
            </a:pPr>
            <a:r>
              <a:rPr lang="es-ES"/>
              <a:t>Tercer nivel</a:t>
            </a:r>
            <a:endParaRPr/>
          </a:p>
          <a:p>
            <a:pPr lvl="3">
              <a:defRPr/>
            </a:pPr>
            <a:r>
              <a:rPr lang="es-ES"/>
              <a:t>Cuarto nivel</a:t>
            </a:r>
            <a:endParaRPr/>
          </a:p>
          <a:p>
            <a:pPr lvl="4">
              <a:defRPr/>
            </a:pPr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11117194" y="8720740"/>
            <a:ext cx="9332952" cy="20785697"/>
          </a:xfrm>
        </p:spPr>
        <p:txBody>
          <a:bodyPr/>
          <a:lstStyle/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  <a:p>
            <a:pPr lvl="1">
              <a:defRPr/>
            </a:pPr>
            <a:r>
              <a:rPr lang="es-ES"/>
              <a:t>Segundo nivel</a:t>
            </a:r>
            <a:endParaRPr/>
          </a:p>
          <a:p>
            <a:pPr lvl="2">
              <a:defRPr/>
            </a:pPr>
            <a:r>
              <a:rPr lang="es-ES"/>
              <a:t>Tercer nivel</a:t>
            </a:r>
            <a:endParaRPr/>
          </a:p>
          <a:p>
            <a:pPr lvl="3">
              <a:defRPr/>
            </a:pPr>
            <a:r>
              <a:rPr lang="es-ES"/>
              <a:t>Cuarto nivel</a:t>
            </a:r>
            <a:endParaRPr/>
          </a:p>
          <a:p>
            <a:pPr lvl="4">
              <a:defRPr/>
            </a:pPr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1064BA3-83C8-46BC-B43A-3209F898C737}" type="datetimeFigureOut">
              <a:rPr lang="en-US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AB9DAE-52C6-4334-9169-B34624907F02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Comparació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512603" y="1744155"/>
            <a:ext cx="18940402" cy="6332018"/>
          </a:xfrm>
        </p:spPr>
        <p:txBody>
          <a:bodyPr/>
          <a:lstStyle/>
          <a:p>
            <a:pPr>
              <a:defRPr/>
            </a:pPr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12605" y="8030666"/>
            <a:ext cx="9290060" cy="3935706"/>
          </a:xfrm>
        </p:spPr>
        <p:txBody>
          <a:bodyPr anchor="b"/>
          <a:lstStyle>
            <a:lvl1pPr marL="0" indent="0">
              <a:buNone/>
              <a:defRPr sz="5750" b="1"/>
            </a:lvl1pPr>
            <a:lvl2pPr marL="1098012" indent="0">
              <a:buNone/>
              <a:defRPr sz="4800" b="1"/>
            </a:lvl2pPr>
            <a:lvl3pPr marL="2196023" indent="0">
              <a:buNone/>
              <a:defRPr sz="4300" b="1"/>
            </a:lvl3pPr>
            <a:lvl4pPr marL="3294035" indent="0">
              <a:buNone/>
              <a:defRPr sz="3850" b="1"/>
            </a:lvl4pPr>
            <a:lvl5pPr marL="4392046" indent="0">
              <a:buNone/>
              <a:defRPr sz="3850" b="1"/>
            </a:lvl5pPr>
            <a:lvl6pPr marL="5490058" indent="0">
              <a:buNone/>
              <a:defRPr sz="3850" b="1"/>
            </a:lvl6pPr>
            <a:lvl7pPr marL="6588069" indent="0">
              <a:buNone/>
              <a:defRPr sz="3850" b="1"/>
            </a:lvl7pPr>
            <a:lvl8pPr marL="7686081" indent="0">
              <a:buNone/>
              <a:defRPr sz="3850" b="1"/>
            </a:lvl8pPr>
            <a:lvl9pPr marL="8784092" indent="0">
              <a:buNone/>
              <a:defRPr sz="3850" b="1"/>
            </a:lvl9pPr>
          </a:lstStyle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1512605" y="11966372"/>
            <a:ext cx="9290060" cy="17600731"/>
          </a:xfrm>
        </p:spPr>
        <p:txBody>
          <a:bodyPr/>
          <a:lstStyle/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  <a:p>
            <a:pPr lvl="1">
              <a:defRPr/>
            </a:pPr>
            <a:r>
              <a:rPr lang="es-ES"/>
              <a:t>Segundo nivel</a:t>
            </a:r>
            <a:endParaRPr/>
          </a:p>
          <a:p>
            <a:pPr lvl="2">
              <a:defRPr/>
            </a:pPr>
            <a:r>
              <a:rPr lang="es-ES"/>
              <a:t>Tercer nivel</a:t>
            </a:r>
            <a:endParaRPr/>
          </a:p>
          <a:p>
            <a:pPr lvl="3">
              <a:defRPr/>
            </a:pPr>
            <a:r>
              <a:rPr lang="es-ES"/>
              <a:t>Cuarto nivel</a:t>
            </a:r>
            <a:endParaRPr/>
          </a:p>
          <a:p>
            <a:pPr lvl="4">
              <a:defRPr/>
            </a:pPr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11117194" y="8030666"/>
            <a:ext cx="9335813" cy="3935706"/>
          </a:xfrm>
        </p:spPr>
        <p:txBody>
          <a:bodyPr anchor="b"/>
          <a:lstStyle>
            <a:lvl1pPr marL="0" indent="0">
              <a:buNone/>
              <a:defRPr sz="5750" b="1"/>
            </a:lvl1pPr>
            <a:lvl2pPr marL="1098012" indent="0">
              <a:buNone/>
              <a:defRPr sz="4800" b="1"/>
            </a:lvl2pPr>
            <a:lvl3pPr marL="2196023" indent="0">
              <a:buNone/>
              <a:defRPr sz="4300" b="1"/>
            </a:lvl3pPr>
            <a:lvl4pPr marL="3294035" indent="0">
              <a:buNone/>
              <a:defRPr sz="3850" b="1"/>
            </a:lvl4pPr>
            <a:lvl5pPr marL="4392046" indent="0">
              <a:buNone/>
              <a:defRPr sz="3850" b="1"/>
            </a:lvl5pPr>
            <a:lvl6pPr marL="5490058" indent="0">
              <a:buNone/>
              <a:defRPr sz="3850" b="1"/>
            </a:lvl6pPr>
            <a:lvl7pPr marL="6588069" indent="0">
              <a:buNone/>
              <a:defRPr sz="3850" b="1"/>
            </a:lvl7pPr>
            <a:lvl8pPr marL="7686081" indent="0">
              <a:buNone/>
              <a:defRPr sz="3850" b="1"/>
            </a:lvl8pPr>
            <a:lvl9pPr marL="8784092" indent="0">
              <a:buNone/>
              <a:defRPr sz="3850" b="1"/>
            </a:lvl9pPr>
          </a:lstStyle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11117194" y="11966372"/>
            <a:ext cx="9335813" cy="17600731"/>
          </a:xfrm>
        </p:spPr>
        <p:txBody>
          <a:bodyPr/>
          <a:lstStyle/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  <a:p>
            <a:pPr lvl="1">
              <a:defRPr/>
            </a:pPr>
            <a:r>
              <a:rPr lang="es-ES"/>
              <a:t>Segundo nivel</a:t>
            </a:r>
            <a:endParaRPr/>
          </a:p>
          <a:p>
            <a:pPr lvl="2">
              <a:defRPr/>
            </a:pPr>
            <a:r>
              <a:rPr lang="es-ES"/>
              <a:t>Tercer nivel</a:t>
            </a:r>
            <a:endParaRPr/>
          </a:p>
          <a:p>
            <a:pPr lvl="3">
              <a:defRPr/>
            </a:pPr>
            <a:r>
              <a:rPr lang="es-ES"/>
              <a:t>Cuarto nivel</a:t>
            </a:r>
            <a:endParaRPr/>
          </a:p>
          <a:p>
            <a:pPr lvl="4">
              <a:defRPr/>
            </a:pPr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1064BA3-83C8-46BC-B43A-3209F898C737}" type="datetimeFigureOut">
              <a:rPr lang="en-US"/>
              <a:t>3/20/2024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AB9DAE-52C6-4334-9169-B34624907F02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Solo el títul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1064BA3-83C8-46BC-B43A-3209F898C737}" type="datetimeFigureOut">
              <a:rPr lang="en-US"/>
              <a:t>3/20/2024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AB9DAE-52C6-4334-9169-B34624907F02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En blanc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1064BA3-83C8-46BC-B43A-3209F898C737}" type="datetimeFigureOut">
              <a:rPr lang="en-US"/>
              <a:t>3/20/2024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AB9DAE-52C6-4334-9169-B34624907F02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Contenido con títul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512603" y="2183977"/>
            <a:ext cx="7082635" cy="7643918"/>
          </a:xfrm>
        </p:spPr>
        <p:txBody>
          <a:bodyPr anchor="b"/>
          <a:lstStyle>
            <a:lvl1pPr>
              <a:defRPr sz="7700"/>
            </a:lvl1pPr>
          </a:lstStyle>
          <a:p>
            <a:pPr>
              <a:defRPr/>
            </a:pPr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9335813" y="4716790"/>
            <a:ext cx="11117193" cy="23280585"/>
          </a:xfrm>
        </p:spPr>
        <p:txBody>
          <a:bodyPr/>
          <a:lstStyle>
            <a:lvl1pPr>
              <a:defRPr sz="7700"/>
            </a:lvl1pPr>
            <a:lvl2pPr>
              <a:defRPr sz="6700"/>
            </a:lvl2pPr>
            <a:lvl3pPr>
              <a:defRPr sz="575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  <a:p>
            <a:pPr lvl="1">
              <a:defRPr/>
            </a:pPr>
            <a:r>
              <a:rPr lang="es-ES"/>
              <a:t>Segundo nivel</a:t>
            </a:r>
            <a:endParaRPr/>
          </a:p>
          <a:p>
            <a:pPr lvl="2">
              <a:defRPr/>
            </a:pPr>
            <a:r>
              <a:rPr lang="es-ES"/>
              <a:t>Tercer nivel</a:t>
            </a:r>
            <a:endParaRPr/>
          </a:p>
          <a:p>
            <a:pPr lvl="3">
              <a:defRPr/>
            </a:pPr>
            <a:r>
              <a:rPr lang="es-ES"/>
              <a:t>Cuarto nivel</a:t>
            </a:r>
            <a:endParaRPr/>
          </a:p>
          <a:p>
            <a:pPr lvl="4">
              <a:defRPr/>
            </a:pPr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50"/>
            </a:lvl1pPr>
            <a:lvl2pPr marL="1098012" indent="0">
              <a:buNone/>
              <a:defRPr sz="3350"/>
            </a:lvl2pPr>
            <a:lvl3pPr marL="2196023" indent="0">
              <a:buNone/>
              <a:defRPr sz="2900"/>
            </a:lvl3pPr>
            <a:lvl4pPr marL="3294035" indent="0">
              <a:buNone/>
              <a:defRPr sz="2400"/>
            </a:lvl4pPr>
            <a:lvl5pPr marL="4392046" indent="0">
              <a:buNone/>
              <a:defRPr sz="2400"/>
            </a:lvl5pPr>
            <a:lvl6pPr marL="5490058" indent="0">
              <a:buNone/>
              <a:defRPr sz="2400"/>
            </a:lvl6pPr>
            <a:lvl7pPr marL="6588069" indent="0">
              <a:buNone/>
              <a:defRPr sz="2400"/>
            </a:lvl7pPr>
            <a:lvl8pPr marL="7686081" indent="0">
              <a:buNone/>
              <a:defRPr sz="2400"/>
            </a:lvl8pPr>
            <a:lvl9pPr marL="8784092" indent="0">
              <a:buNone/>
              <a:defRPr sz="2400"/>
            </a:lvl9pPr>
          </a:lstStyle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1064BA3-83C8-46BC-B43A-3209F898C737}" type="datetimeFigureOut">
              <a:rPr lang="en-US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AB9DAE-52C6-4334-9169-B34624907F02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Imagen con título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512603" y="2183977"/>
            <a:ext cx="7082635" cy="7643918"/>
          </a:xfrm>
        </p:spPr>
        <p:txBody>
          <a:bodyPr anchor="b"/>
          <a:lstStyle>
            <a:lvl1pPr>
              <a:defRPr sz="7700"/>
            </a:lvl1pPr>
          </a:lstStyle>
          <a:p>
            <a:pPr>
              <a:defRPr/>
            </a:pPr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9335813" y="4716790"/>
            <a:ext cx="11117193" cy="23280585"/>
          </a:xfrm>
        </p:spPr>
        <p:txBody>
          <a:bodyPr anchor="t"/>
          <a:lstStyle>
            <a:lvl1pPr marL="0" indent="0">
              <a:buNone/>
              <a:defRPr sz="7700"/>
            </a:lvl1pPr>
            <a:lvl2pPr marL="1098012" indent="0">
              <a:buNone/>
              <a:defRPr sz="6700"/>
            </a:lvl2pPr>
            <a:lvl3pPr marL="2196023" indent="0">
              <a:buNone/>
              <a:defRPr sz="5750"/>
            </a:lvl3pPr>
            <a:lvl4pPr marL="3294035" indent="0">
              <a:buNone/>
              <a:defRPr sz="4800"/>
            </a:lvl4pPr>
            <a:lvl5pPr marL="4392046" indent="0">
              <a:buNone/>
              <a:defRPr sz="4800"/>
            </a:lvl5pPr>
            <a:lvl6pPr marL="5490058" indent="0">
              <a:buNone/>
              <a:defRPr sz="4800"/>
            </a:lvl6pPr>
            <a:lvl7pPr marL="6588069" indent="0">
              <a:buNone/>
              <a:defRPr sz="4800"/>
            </a:lvl7pPr>
            <a:lvl8pPr marL="7686081" indent="0">
              <a:buNone/>
              <a:defRPr sz="4800"/>
            </a:lvl8pPr>
            <a:lvl9pPr marL="8784092" indent="0">
              <a:buNone/>
              <a:defRPr sz="4800"/>
            </a:lvl9pPr>
          </a:lstStyle>
          <a:p>
            <a:pPr>
              <a:defRPr/>
            </a:pPr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50"/>
            </a:lvl1pPr>
            <a:lvl2pPr marL="1098012" indent="0">
              <a:buNone/>
              <a:defRPr sz="3350"/>
            </a:lvl2pPr>
            <a:lvl3pPr marL="2196023" indent="0">
              <a:buNone/>
              <a:defRPr sz="2900"/>
            </a:lvl3pPr>
            <a:lvl4pPr marL="3294035" indent="0">
              <a:buNone/>
              <a:defRPr sz="2400"/>
            </a:lvl4pPr>
            <a:lvl5pPr marL="4392046" indent="0">
              <a:buNone/>
              <a:defRPr sz="2400"/>
            </a:lvl5pPr>
            <a:lvl6pPr marL="5490058" indent="0">
              <a:buNone/>
              <a:defRPr sz="2400"/>
            </a:lvl6pPr>
            <a:lvl7pPr marL="6588069" indent="0">
              <a:buNone/>
              <a:defRPr sz="2400"/>
            </a:lvl7pPr>
            <a:lvl8pPr marL="7686081" indent="0">
              <a:buNone/>
              <a:defRPr sz="2400"/>
            </a:lvl8pPr>
            <a:lvl9pPr marL="8784092" indent="0">
              <a:buNone/>
              <a:defRPr sz="2400"/>
            </a:lvl9pPr>
          </a:lstStyle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1064BA3-83C8-46BC-B43A-3209F898C737}" type="datetimeFigureOut">
              <a:rPr lang="en-US"/>
              <a:t>3/20/2024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0AB9DAE-52C6-4334-9169-B34624907F02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1509743" y="1744155"/>
            <a:ext cx="18940402" cy="6332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09743" y="8720740"/>
            <a:ext cx="18940402" cy="20785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s-ES"/>
              <a:t>Editar el estilo de texto del patrón</a:t>
            </a:r>
            <a:endParaRPr/>
          </a:p>
          <a:p>
            <a:pPr lvl="1">
              <a:defRPr/>
            </a:pPr>
            <a:r>
              <a:rPr lang="es-ES"/>
              <a:t>Segundo nivel</a:t>
            </a:r>
            <a:endParaRPr/>
          </a:p>
          <a:p>
            <a:pPr lvl="2">
              <a:defRPr/>
            </a:pPr>
            <a:r>
              <a:rPr lang="es-ES"/>
              <a:t>Tercer nivel</a:t>
            </a:r>
            <a:endParaRPr/>
          </a:p>
          <a:p>
            <a:pPr lvl="3">
              <a:defRPr/>
            </a:pPr>
            <a:r>
              <a:rPr lang="es-ES"/>
              <a:t>Cuarto nivel</a:t>
            </a:r>
            <a:endParaRPr/>
          </a:p>
          <a:p>
            <a:pPr lvl="4">
              <a:defRPr/>
            </a:pPr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1509742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1064BA3-83C8-46BC-B43A-3209F898C737}" type="datetimeFigureOut">
              <a:rPr lang="en-US"/>
              <a:t>3/20/2024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7274213" y="30363349"/>
            <a:ext cx="7411462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15509171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0AB9DAE-52C6-4334-9169-B34624907F02}" type="slidenum">
              <a:rPr lang="en-US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2196023">
        <a:lnSpc>
          <a:spcPct val="90000"/>
        </a:lnSpc>
        <a:spcBef>
          <a:spcPts val="0"/>
        </a:spcBef>
        <a:buNone/>
        <a:defRPr sz="1055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9006" indent="-549006" algn="l" defTabSz="2196023">
        <a:lnSpc>
          <a:spcPct val="90000"/>
        </a:lnSpc>
        <a:spcBef>
          <a:spcPts val="2402"/>
        </a:spcBef>
        <a:buFont typeface="Arial"/>
        <a:buChar char="•"/>
        <a:defRPr sz="6700">
          <a:solidFill>
            <a:schemeClr val="tx1"/>
          </a:solidFill>
          <a:latin typeface="+mn-lt"/>
          <a:ea typeface="+mn-ea"/>
          <a:cs typeface="+mn-cs"/>
        </a:defRPr>
      </a:lvl1pPr>
      <a:lvl2pPr marL="1647017" indent="-549006" algn="l" defTabSz="2196023">
        <a:lnSpc>
          <a:spcPct val="90000"/>
        </a:lnSpc>
        <a:spcBef>
          <a:spcPts val="1201"/>
        </a:spcBef>
        <a:buFont typeface="Arial"/>
        <a:buChar char="•"/>
        <a:defRPr sz="5750">
          <a:solidFill>
            <a:schemeClr val="tx1"/>
          </a:solidFill>
          <a:latin typeface="+mn-lt"/>
          <a:ea typeface="+mn-ea"/>
          <a:cs typeface="+mn-cs"/>
        </a:defRPr>
      </a:lvl2pPr>
      <a:lvl3pPr marL="2745029" indent="-549006" algn="l" defTabSz="2196023">
        <a:lnSpc>
          <a:spcPct val="90000"/>
        </a:lnSpc>
        <a:spcBef>
          <a:spcPts val="1201"/>
        </a:spcBef>
        <a:buFont typeface="Arial"/>
        <a:buChar char="•"/>
        <a:defRPr sz="4800">
          <a:solidFill>
            <a:schemeClr val="tx1"/>
          </a:solidFill>
          <a:latin typeface="+mn-lt"/>
          <a:ea typeface="+mn-ea"/>
          <a:cs typeface="+mn-cs"/>
        </a:defRPr>
      </a:lvl3pPr>
      <a:lvl4pPr marL="3843040" indent="-549006" algn="l" defTabSz="2196023">
        <a:lnSpc>
          <a:spcPct val="90000"/>
        </a:lnSpc>
        <a:spcBef>
          <a:spcPts val="1201"/>
        </a:spcBef>
        <a:buFont typeface="Arial"/>
        <a:buChar char="•"/>
        <a:defRPr sz="4300">
          <a:solidFill>
            <a:schemeClr val="tx1"/>
          </a:solidFill>
          <a:latin typeface="+mn-lt"/>
          <a:ea typeface="+mn-ea"/>
          <a:cs typeface="+mn-cs"/>
        </a:defRPr>
      </a:lvl4pPr>
      <a:lvl5pPr marL="4941052" indent="-549006" algn="l" defTabSz="2196023">
        <a:lnSpc>
          <a:spcPct val="90000"/>
        </a:lnSpc>
        <a:spcBef>
          <a:spcPts val="1201"/>
        </a:spcBef>
        <a:buFont typeface="Arial"/>
        <a:buChar char="•"/>
        <a:defRPr sz="4300">
          <a:solidFill>
            <a:schemeClr val="tx1"/>
          </a:solidFill>
          <a:latin typeface="+mn-lt"/>
          <a:ea typeface="+mn-ea"/>
          <a:cs typeface="+mn-cs"/>
        </a:defRPr>
      </a:lvl5pPr>
      <a:lvl6pPr marL="6039062" indent="-549006" algn="l" defTabSz="2196023">
        <a:lnSpc>
          <a:spcPct val="90000"/>
        </a:lnSpc>
        <a:spcBef>
          <a:spcPts val="1201"/>
        </a:spcBef>
        <a:buFont typeface="Arial"/>
        <a:buChar char="•"/>
        <a:defRPr sz="4300">
          <a:solidFill>
            <a:schemeClr val="tx1"/>
          </a:solidFill>
          <a:latin typeface="+mn-lt"/>
          <a:ea typeface="+mn-ea"/>
          <a:cs typeface="+mn-cs"/>
        </a:defRPr>
      </a:lvl6pPr>
      <a:lvl7pPr marL="7137075" indent="-549006" algn="l" defTabSz="2196023">
        <a:lnSpc>
          <a:spcPct val="90000"/>
        </a:lnSpc>
        <a:spcBef>
          <a:spcPts val="1201"/>
        </a:spcBef>
        <a:buFont typeface="Arial"/>
        <a:buChar char="•"/>
        <a:defRPr sz="4300">
          <a:solidFill>
            <a:schemeClr val="tx1"/>
          </a:solidFill>
          <a:latin typeface="+mn-lt"/>
          <a:ea typeface="+mn-ea"/>
          <a:cs typeface="+mn-cs"/>
        </a:defRPr>
      </a:lvl7pPr>
      <a:lvl8pPr marL="8235086" indent="-549006" algn="l" defTabSz="2196023">
        <a:lnSpc>
          <a:spcPct val="90000"/>
        </a:lnSpc>
        <a:spcBef>
          <a:spcPts val="1201"/>
        </a:spcBef>
        <a:buFont typeface="Arial"/>
        <a:buChar char="•"/>
        <a:defRPr sz="4300">
          <a:solidFill>
            <a:schemeClr val="tx1"/>
          </a:solidFill>
          <a:latin typeface="+mn-lt"/>
          <a:ea typeface="+mn-ea"/>
          <a:cs typeface="+mn-cs"/>
        </a:defRPr>
      </a:lvl8pPr>
      <a:lvl9pPr marL="9333098" indent="-549006" algn="l" defTabSz="2196023">
        <a:lnSpc>
          <a:spcPct val="90000"/>
        </a:lnSpc>
        <a:spcBef>
          <a:spcPts val="1201"/>
        </a:spcBef>
        <a:buFont typeface="Arial"/>
        <a:buChar char="•"/>
        <a:defRPr sz="43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6023">
        <a:defRPr sz="4300">
          <a:solidFill>
            <a:schemeClr val="tx1"/>
          </a:solidFill>
          <a:latin typeface="+mn-lt"/>
          <a:ea typeface="+mn-ea"/>
          <a:cs typeface="+mn-cs"/>
        </a:defRPr>
      </a:lvl1pPr>
      <a:lvl2pPr marL="1098012" algn="l" defTabSz="2196023">
        <a:defRPr sz="4300">
          <a:solidFill>
            <a:schemeClr val="tx1"/>
          </a:solidFill>
          <a:latin typeface="+mn-lt"/>
          <a:ea typeface="+mn-ea"/>
          <a:cs typeface="+mn-cs"/>
        </a:defRPr>
      </a:lvl2pPr>
      <a:lvl3pPr marL="2196023" algn="l" defTabSz="2196023">
        <a:defRPr sz="4300">
          <a:solidFill>
            <a:schemeClr val="tx1"/>
          </a:solidFill>
          <a:latin typeface="+mn-lt"/>
          <a:ea typeface="+mn-ea"/>
          <a:cs typeface="+mn-cs"/>
        </a:defRPr>
      </a:lvl3pPr>
      <a:lvl4pPr marL="3294035" algn="l" defTabSz="2196023">
        <a:defRPr sz="4300">
          <a:solidFill>
            <a:schemeClr val="tx1"/>
          </a:solidFill>
          <a:latin typeface="+mn-lt"/>
          <a:ea typeface="+mn-ea"/>
          <a:cs typeface="+mn-cs"/>
        </a:defRPr>
      </a:lvl4pPr>
      <a:lvl5pPr marL="4392046" algn="l" defTabSz="2196023">
        <a:defRPr sz="4300">
          <a:solidFill>
            <a:schemeClr val="tx1"/>
          </a:solidFill>
          <a:latin typeface="+mn-lt"/>
          <a:ea typeface="+mn-ea"/>
          <a:cs typeface="+mn-cs"/>
        </a:defRPr>
      </a:lvl5pPr>
      <a:lvl6pPr marL="5490058" algn="l" defTabSz="2196023">
        <a:defRPr sz="4300">
          <a:solidFill>
            <a:schemeClr val="tx1"/>
          </a:solidFill>
          <a:latin typeface="+mn-lt"/>
          <a:ea typeface="+mn-ea"/>
          <a:cs typeface="+mn-cs"/>
        </a:defRPr>
      </a:lvl6pPr>
      <a:lvl7pPr marL="6588069" algn="l" defTabSz="2196023">
        <a:defRPr sz="4300">
          <a:solidFill>
            <a:schemeClr val="tx1"/>
          </a:solidFill>
          <a:latin typeface="+mn-lt"/>
          <a:ea typeface="+mn-ea"/>
          <a:cs typeface="+mn-cs"/>
        </a:defRPr>
      </a:lvl7pPr>
      <a:lvl8pPr marL="7686081" algn="l" defTabSz="2196023">
        <a:defRPr sz="4300">
          <a:solidFill>
            <a:schemeClr val="tx1"/>
          </a:solidFill>
          <a:latin typeface="+mn-lt"/>
          <a:ea typeface="+mn-ea"/>
          <a:cs typeface="+mn-cs"/>
        </a:defRPr>
      </a:lvl8pPr>
      <a:lvl9pPr marL="8784092" algn="l" defTabSz="2196023">
        <a:defRPr sz="43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 bwMode="auto">
          <a:xfrm>
            <a:off x="2590800" y="5057995"/>
            <a:ext cx="17722096" cy="111420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6600" b="1">
                <a:solidFill>
                  <a:srgbClr val="002060"/>
                </a:solidFill>
              </a:rPr>
              <a:t>INSERTAR TITULO DEL TALLER</a:t>
            </a:r>
            <a:endParaRPr lang="en-US" sz="6600" b="1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 bwMode="auto">
          <a:xfrm>
            <a:off x="1646990" y="10950057"/>
            <a:ext cx="18665905" cy="854419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en-US" sz="3200"/>
              <a:t>Insertar</a:t>
            </a:r>
            <a:r>
              <a:rPr lang="en-US" sz="3200"/>
              <a:t> </a:t>
            </a:r>
            <a:r>
              <a:rPr lang="en-US" sz="3200"/>
              <a:t>Texto</a:t>
            </a:r>
            <a:endParaRPr lang="en-US" sz="3200"/>
          </a:p>
        </p:txBody>
      </p:sp>
      <p:sp>
        <p:nvSpPr>
          <p:cNvPr id="28" name="Título 1"/>
          <p:cNvSpPr txBox="1"/>
          <p:nvPr/>
        </p:nvSpPr>
        <p:spPr bwMode="auto">
          <a:xfrm>
            <a:off x="2590800" y="5896195"/>
            <a:ext cx="17722096" cy="11142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2196023">
              <a:lnSpc>
                <a:spcPct val="90000"/>
              </a:lnSpc>
              <a:spcBef>
                <a:spcPts val="0"/>
              </a:spcBef>
              <a:buNone/>
              <a:defRPr sz="1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4800">
                <a:solidFill>
                  <a:srgbClr val="002060"/>
                </a:solidFill>
              </a:rPr>
              <a:t>INSERTAR TITULO PONENCIA</a:t>
            </a:r>
            <a:endParaRPr lang="en-US" sz="4800">
              <a:solidFill>
                <a:srgbClr val="002060"/>
              </a:solidFill>
            </a:endParaRPr>
          </a:p>
        </p:txBody>
      </p:sp>
      <p:sp>
        <p:nvSpPr>
          <p:cNvPr id="29" name="Text Placeholder 37"/>
          <p:cNvSpPr txBox="1"/>
          <p:nvPr/>
        </p:nvSpPr>
        <p:spPr bwMode="auto">
          <a:xfrm>
            <a:off x="3175827" y="8620668"/>
            <a:ext cx="15608232" cy="769233"/>
          </a:xfrm>
          <a:prstGeom prst="rect">
            <a:avLst/>
          </a:prstGeom>
        </p:spPr>
        <p:txBody>
          <a:bodyPr/>
          <a:lstStyle>
            <a:lvl1pPr marL="549006" indent="-549006" algn="l" defTabSz="2196023">
              <a:lnSpc>
                <a:spcPct val="90000"/>
              </a:lnSpc>
              <a:spcBef>
                <a:spcPts val="2402"/>
              </a:spcBef>
              <a:buFont typeface="Arial"/>
              <a:buChar char="•"/>
              <a:defRPr sz="6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7017" indent="-549006" algn="l" defTabSz="2196023">
              <a:lnSpc>
                <a:spcPct val="90000"/>
              </a:lnSpc>
              <a:spcBef>
                <a:spcPts val="1201"/>
              </a:spcBef>
              <a:buFont typeface="Arial"/>
              <a:buChar char="•"/>
              <a:defRPr sz="57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5029" indent="-549006" algn="l" defTabSz="2196023">
              <a:lnSpc>
                <a:spcPct val="90000"/>
              </a:lnSpc>
              <a:spcBef>
                <a:spcPts val="1201"/>
              </a:spcBef>
              <a:buFont typeface="Arial"/>
              <a:buChar char="•"/>
              <a:defRPr sz="4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43040" indent="-549006" algn="l" defTabSz="2196023">
              <a:lnSpc>
                <a:spcPct val="90000"/>
              </a:lnSpc>
              <a:spcBef>
                <a:spcPts val="1201"/>
              </a:spcBef>
              <a:buFont typeface="Arial"/>
              <a:buChar char="•"/>
              <a:defRPr sz="4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41052" indent="-549006" algn="l" defTabSz="2196023">
              <a:lnSpc>
                <a:spcPct val="90000"/>
              </a:lnSpc>
              <a:spcBef>
                <a:spcPts val="1201"/>
              </a:spcBef>
              <a:buFont typeface="Arial"/>
              <a:buChar char="•"/>
              <a:defRPr sz="4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39062" indent="-549006" algn="l" defTabSz="2196023">
              <a:lnSpc>
                <a:spcPct val="90000"/>
              </a:lnSpc>
              <a:spcBef>
                <a:spcPts val="1201"/>
              </a:spcBef>
              <a:buFont typeface="Arial"/>
              <a:buChar char="•"/>
              <a:defRPr sz="4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37075" indent="-549006" algn="l" defTabSz="2196023">
              <a:lnSpc>
                <a:spcPct val="90000"/>
              </a:lnSpc>
              <a:spcBef>
                <a:spcPts val="1201"/>
              </a:spcBef>
              <a:buFont typeface="Arial"/>
              <a:buChar char="•"/>
              <a:defRPr sz="4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35086" indent="-549006" algn="l" defTabSz="2196023">
              <a:lnSpc>
                <a:spcPct val="90000"/>
              </a:lnSpc>
              <a:spcBef>
                <a:spcPts val="1201"/>
              </a:spcBef>
              <a:buFont typeface="Arial"/>
              <a:buChar char="•"/>
              <a:defRPr sz="4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333098" indent="-549006" algn="l" defTabSz="2196023">
              <a:lnSpc>
                <a:spcPct val="90000"/>
              </a:lnSpc>
              <a:spcBef>
                <a:spcPts val="1201"/>
              </a:spcBef>
              <a:buFont typeface="Arial"/>
              <a:buChar char="•"/>
              <a:defRPr sz="4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n-US" sz="5400">
                <a:solidFill>
                  <a:srgbClr val="002060"/>
                </a:solidFill>
              </a:rPr>
              <a:t>INSERTAR AUTORES Y AFILIACIÓN</a:t>
            </a:r>
            <a:endParaRPr lang="en-US" sz="5400">
              <a:solidFill>
                <a:srgbClr val="002060"/>
              </a:solidFill>
            </a:endParaRPr>
          </a:p>
        </p:txBody>
      </p:sp>
      <p:sp>
        <p:nvSpPr>
          <p:cNvPr id="31" name="CuadroTexto 30"/>
          <p:cNvSpPr txBox="1"/>
          <p:nvPr/>
        </p:nvSpPr>
        <p:spPr bwMode="auto">
          <a:xfrm>
            <a:off x="2590800" y="14287500"/>
            <a:ext cx="16649700" cy="2628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38" name="Text Placeholder 28"/>
          <p:cNvSpPr txBox="1"/>
          <p:nvPr/>
        </p:nvSpPr>
        <p:spPr bwMode="auto">
          <a:xfrm>
            <a:off x="5933002" y="21499908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>
              <a:defRPr sz="2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b="1">
                <a:solidFill>
                  <a:srgbClr val="002060"/>
                </a:solidFill>
              </a:rPr>
              <a:t>4. </a:t>
            </a:r>
            <a:r>
              <a:rPr lang="en-US" b="1">
                <a:solidFill>
                  <a:srgbClr val="002060"/>
                </a:solidFill>
              </a:rPr>
              <a:t>REFERENCIAS </a:t>
            </a:r>
            <a:r>
              <a:rPr lang="en-US" b="1">
                <a:solidFill>
                  <a:srgbClr val="002060"/>
                </a:solidFill>
              </a:rPr>
              <a:t>BIBLIOGRÁFICAS</a:t>
            </a:r>
            <a:endParaRPr lang="en-US" b="1">
              <a:solidFill>
                <a:srgbClr val="002060"/>
              </a:solidFill>
            </a:endParaRPr>
          </a:p>
        </p:txBody>
      </p:sp>
      <p:sp>
        <p:nvSpPr>
          <p:cNvPr id="39" name="Text Placeholder 28"/>
          <p:cNvSpPr txBox="1"/>
          <p:nvPr/>
        </p:nvSpPr>
        <p:spPr bwMode="auto">
          <a:xfrm>
            <a:off x="10219013" y="26027834"/>
            <a:ext cx="10093882" cy="566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>
              <a:defRPr sz="2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b="1">
                <a:solidFill>
                  <a:srgbClr val="002060"/>
                </a:solidFill>
              </a:rPr>
              <a:t>AGRADECIMIENTOS</a:t>
            </a:r>
            <a:endParaRPr lang="en-US" b="1">
              <a:solidFill>
                <a:srgbClr val="002060"/>
              </a:solidFill>
            </a:endParaRPr>
          </a:p>
        </p:txBody>
      </p:sp>
      <p:sp>
        <p:nvSpPr>
          <p:cNvPr id="40" name="Rectángulo 39"/>
          <p:cNvSpPr/>
          <p:nvPr/>
        </p:nvSpPr>
        <p:spPr bwMode="auto">
          <a:xfrm>
            <a:off x="1181099" y="10663141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Subtítulo 2"/>
          <p:cNvSpPr txBox="1"/>
          <p:nvPr/>
        </p:nvSpPr>
        <p:spPr bwMode="auto">
          <a:xfrm>
            <a:off x="1646990" y="14467503"/>
            <a:ext cx="1866590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>
              <a:lnSpc>
                <a:spcPct val="90000"/>
              </a:lnSpc>
              <a:spcBef>
                <a:spcPts val="2402"/>
              </a:spcBef>
              <a:buFont typeface="Arial"/>
              <a:buNone/>
              <a:defRPr sz="57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4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4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3200"/>
              <a:t>Insertar</a:t>
            </a:r>
            <a:r>
              <a:rPr lang="en-US" sz="3200"/>
              <a:t> </a:t>
            </a:r>
            <a:r>
              <a:rPr lang="en-US" sz="3200"/>
              <a:t>Texto</a:t>
            </a:r>
            <a:endParaRPr lang="en-US" sz="3200"/>
          </a:p>
        </p:txBody>
      </p:sp>
      <p:sp>
        <p:nvSpPr>
          <p:cNvPr id="42" name="Rectángulo 41"/>
          <p:cNvSpPr/>
          <p:nvPr/>
        </p:nvSpPr>
        <p:spPr bwMode="auto">
          <a:xfrm>
            <a:off x="1181099" y="14180587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3" name="Subtítulo 2"/>
          <p:cNvSpPr txBox="1"/>
          <p:nvPr/>
        </p:nvSpPr>
        <p:spPr bwMode="auto">
          <a:xfrm>
            <a:off x="1646990" y="18505302"/>
            <a:ext cx="1866590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>
              <a:lnSpc>
                <a:spcPct val="90000"/>
              </a:lnSpc>
              <a:spcBef>
                <a:spcPts val="2402"/>
              </a:spcBef>
              <a:buFont typeface="Arial"/>
              <a:buNone/>
              <a:defRPr sz="57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4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4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3200"/>
              <a:t>Insertar Texto</a:t>
            </a:r>
            <a:endParaRPr lang="en-US" sz="3200"/>
          </a:p>
        </p:txBody>
      </p:sp>
      <p:sp>
        <p:nvSpPr>
          <p:cNvPr id="44" name="Rectángulo 43"/>
          <p:cNvSpPr/>
          <p:nvPr/>
        </p:nvSpPr>
        <p:spPr bwMode="auto">
          <a:xfrm>
            <a:off x="1181099" y="18218386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Subtítulo 2"/>
          <p:cNvSpPr txBox="1"/>
          <p:nvPr/>
        </p:nvSpPr>
        <p:spPr bwMode="auto">
          <a:xfrm>
            <a:off x="1646990" y="22697193"/>
            <a:ext cx="1866590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>
              <a:lnSpc>
                <a:spcPct val="90000"/>
              </a:lnSpc>
              <a:spcBef>
                <a:spcPts val="2402"/>
              </a:spcBef>
              <a:buFont typeface="Arial"/>
              <a:buNone/>
              <a:defRPr sz="57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4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4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3200"/>
              <a:t>Insertar</a:t>
            </a:r>
            <a:r>
              <a:rPr lang="en-US" sz="3200"/>
              <a:t> </a:t>
            </a:r>
            <a:r>
              <a:rPr lang="en-US" sz="3200"/>
              <a:t>Texto</a:t>
            </a:r>
            <a:endParaRPr lang="en-US" sz="3200"/>
          </a:p>
        </p:txBody>
      </p:sp>
      <p:sp>
        <p:nvSpPr>
          <p:cNvPr id="46" name="Rectángulo 45"/>
          <p:cNvSpPr/>
          <p:nvPr/>
        </p:nvSpPr>
        <p:spPr bwMode="auto">
          <a:xfrm>
            <a:off x="1181099" y="22410277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9" name="Text Placeholder 28"/>
          <p:cNvSpPr txBox="1"/>
          <p:nvPr/>
        </p:nvSpPr>
        <p:spPr bwMode="auto">
          <a:xfrm>
            <a:off x="5933001" y="17298353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>
              <a:defRPr sz="2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b="1">
                <a:solidFill>
                  <a:srgbClr val="002060"/>
                </a:solidFill>
              </a:rPr>
              <a:t>3. CONCLUSIONES</a:t>
            </a:r>
            <a:endParaRPr/>
          </a:p>
        </p:txBody>
      </p:sp>
      <p:sp>
        <p:nvSpPr>
          <p:cNvPr id="50" name="Text Placeholder 28"/>
          <p:cNvSpPr txBox="1"/>
          <p:nvPr/>
        </p:nvSpPr>
        <p:spPr bwMode="auto">
          <a:xfrm>
            <a:off x="5933001" y="13265386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>
              <a:defRPr sz="2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b="1">
                <a:solidFill>
                  <a:srgbClr val="002060"/>
                </a:solidFill>
              </a:rPr>
              <a:t>2. DESARROLLO</a:t>
            </a:r>
            <a:endParaRPr/>
          </a:p>
        </p:txBody>
      </p:sp>
      <p:sp>
        <p:nvSpPr>
          <p:cNvPr id="52" name="Text Placeholder 28"/>
          <p:cNvSpPr txBox="1"/>
          <p:nvPr/>
        </p:nvSpPr>
        <p:spPr bwMode="auto">
          <a:xfrm>
            <a:off x="5868709" y="9752770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>
              <a:defRPr sz="2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b="1">
                <a:solidFill>
                  <a:srgbClr val="002060"/>
                </a:solidFill>
              </a:rPr>
              <a:t>1. INTRODUCCION (OBJETIVOS)</a:t>
            </a:r>
            <a:endParaRPr/>
          </a:p>
        </p:txBody>
      </p:sp>
      <p:sp>
        <p:nvSpPr>
          <p:cNvPr id="54" name="Subtítulo 2"/>
          <p:cNvSpPr txBox="1"/>
          <p:nvPr/>
        </p:nvSpPr>
        <p:spPr bwMode="auto">
          <a:xfrm>
            <a:off x="1181099" y="26675947"/>
            <a:ext cx="1913179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>
              <a:lnSpc>
                <a:spcPct val="90000"/>
              </a:lnSpc>
              <a:spcBef>
                <a:spcPts val="2402"/>
              </a:spcBef>
              <a:buFont typeface="Arial"/>
              <a:buNone/>
              <a:defRPr sz="57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4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4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>
              <a:lnSpc>
                <a:spcPct val="90000"/>
              </a:lnSpc>
              <a:spcBef>
                <a:spcPts val="1201"/>
              </a:spcBef>
              <a:buFont typeface="Arial"/>
              <a:buNone/>
              <a:defRPr sz="385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2800"/>
              <a:t>Insertar</a:t>
            </a:r>
            <a:r>
              <a:rPr lang="en-US" sz="2800"/>
              <a:t> </a:t>
            </a:r>
            <a:r>
              <a:rPr lang="en-US" sz="2800"/>
              <a:t>Texto</a:t>
            </a:r>
            <a:endParaRPr lang="en-US" sz="2800"/>
          </a:p>
        </p:txBody>
      </p:sp>
      <p:pic>
        <p:nvPicPr>
          <p:cNvPr id="394480014" name="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 flipH="0" flipV="0">
            <a:off x="50422" y="673099"/>
            <a:ext cx="21393149" cy="255348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Tema de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Tema de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ONLYOFFICE/8.0.0.99</Application>
  <DocSecurity>0</DocSecurity>
  <PresentationFormat>Personalizado</PresentationFormat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/>
  <dc:creator>Usuario de Windows</dc:creator>
  <cp:keywords/>
  <dc:description/>
  <dc:identifier/>
  <dc:language/>
  <cp:lastModifiedBy/>
  <cp:revision>6</cp:revision>
  <dcterms:created xsi:type="dcterms:W3CDTF">2021-12-21T16:45:31Z</dcterms:created>
  <dcterms:modified xsi:type="dcterms:W3CDTF">2024-03-27T01:19:03Z</dcterms:modified>
  <cp:category/>
  <cp:contentStatus/>
  <cp:version/>
</cp:coreProperties>
</file>