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21959888" cy="32759650"/>
  <p:notesSz cx="6858000" cy="9144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916">
          <p15:clr>
            <a:srgbClr val="A4A3A4"/>
          </p15:clr>
        </p15:guide>
        <p15:guide id="2" orient="horz" pos="1031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53" autoAdjust="0"/>
    <p:restoredTop sz="89291" autoAdjust="0"/>
  </p:normalViewPr>
  <p:slideViewPr>
    <p:cSldViewPr snapToGrid="0">
      <p:cViewPr varScale="1">
        <p:scale>
          <a:sx n="16" d="100"/>
          <a:sy n="16" d="100"/>
        </p:scale>
        <p:origin x="2222" y="62"/>
      </p:cViewPr>
      <p:guideLst>
        <p:guide pos="6916"/>
        <p:guide orient="horz" pos="103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1365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286A8FD-75E9-DB89-C4A6-A1D5AFF5E896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0912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Diapositiva de títul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00"/>
            </a:lvl1pPr>
          </a:lstStyle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50"/>
            </a:lvl1pPr>
            <a:lvl2pPr marL="1098012" indent="0" algn="ctr">
              <a:buNone/>
              <a:defRPr sz="4800"/>
            </a:lvl2pPr>
            <a:lvl3pPr marL="2196023" indent="0" algn="ctr">
              <a:buNone/>
              <a:defRPr sz="4300"/>
            </a:lvl3pPr>
            <a:lvl4pPr marL="3294035" indent="0" algn="ctr">
              <a:buNone/>
              <a:defRPr sz="3850"/>
            </a:lvl4pPr>
            <a:lvl5pPr marL="4392046" indent="0" algn="ctr">
              <a:buNone/>
              <a:defRPr sz="3850"/>
            </a:lvl5pPr>
            <a:lvl6pPr marL="5490058" indent="0" algn="ctr">
              <a:buNone/>
              <a:defRPr sz="3850"/>
            </a:lvl6pPr>
            <a:lvl7pPr marL="6588069" indent="0" algn="ctr">
              <a:buNone/>
              <a:defRPr sz="3850"/>
            </a:lvl7pPr>
            <a:lvl8pPr marL="7686081" indent="0" algn="ctr">
              <a:buNone/>
              <a:defRPr sz="3850"/>
            </a:lvl8pPr>
            <a:lvl9pPr marL="8784092" indent="0" algn="ctr">
              <a:buNone/>
              <a:defRPr sz="3850"/>
            </a:lvl9pPr>
          </a:lstStyle>
          <a:p>
            <a:pPr>
              <a:defRPr/>
            </a:pPr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ítulo y texto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Título vertical y text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15715046" y="1744148"/>
            <a:ext cx="4735101" cy="27762289"/>
          </a:xfrm>
        </p:spPr>
        <p:txBody>
          <a:bodyPr vert="eaVert"/>
          <a:lstStyle/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1509743" y="1744148"/>
            <a:ext cx="13930804" cy="27762289"/>
          </a:xfrm>
        </p:spPr>
        <p:txBody>
          <a:bodyPr vert="eaVert"/>
          <a:lstStyle/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ítulo y objeto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Encabezado de secció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498306" y="8167172"/>
            <a:ext cx="18940402" cy="13627102"/>
          </a:xfrm>
        </p:spPr>
        <p:txBody>
          <a:bodyPr anchor="b"/>
          <a:lstStyle>
            <a:lvl1pPr>
              <a:defRPr sz="14400"/>
            </a:lvl1pPr>
          </a:lstStyle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98306" y="21923192"/>
            <a:ext cx="18940402" cy="7166171"/>
          </a:xfrm>
        </p:spPr>
        <p:txBody>
          <a:bodyPr/>
          <a:lstStyle>
            <a:lvl1pPr marL="0" indent="0">
              <a:buNone/>
              <a:defRPr sz="5750">
                <a:solidFill>
                  <a:schemeClr val="tx1"/>
                </a:solidFill>
              </a:defRPr>
            </a:lvl1pPr>
            <a:lvl2pPr marL="109801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50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50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50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50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50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Dos objeto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1509743" y="8720740"/>
            <a:ext cx="9332952" cy="20785697"/>
          </a:xfrm>
        </p:spPr>
        <p:txBody>
          <a:bodyPr/>
          <a:lstStyle/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1117194" y="8720740"/>
            <a:ext cx="9332952" cy="20785697"/>
          </a:xfrm>
        </p:spPr>
        <p:txBody>
          <a:bodyPr/>
          <a:lstStyle/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ació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512603" y="1744155"/>
            <a:ext cx="18940402" cy="6332018"/>
          </a:xfrm>
        </p:spPr>
        <p:txBody>
          <a:bodyPr/>
          <a:lstStyle/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50" b="1"/>
            </a:lvl1pPr>
            <a:lvl2pPr marL="1098012" indent="0">
              <a:buNone/>
              <a:defRPr sz="4800" b="1"/>
            </a:lvl2pPr>
            <a:lvl3pPr marL="2196023" indent="0">
              <a:buNone/>
              <a:defRPr sz="4300" b="1"/>
            </a:lvl3pPr>
            <a:lvl4pPr marL="3294035" indent="0">
              <a:buNone/>
              <a:defRPr sz="3850" b="1"/>
            </a:lvl4pPr>
            <a:lvl5pPr marL="4392046" indent="0">
              <a:buNone/>
              <a:defRPr sz="3850" b="1"/>
            </a:lvl5pPr>
            <a:lvl6pPr marL="5490058" indent="0">
              <a:buNone/>
              <a:defRPr sz="3850" b="1"/>
            </a:lvl6pPr>
            <a:lvl7pPr marL="6588069" indent="0">
              <a:buNone/>
              <a:defRPr sz="3850" b="1"/>
            </a:lvl7pPr>
            <a:lvl8pPr marL="7686081" indent="0">
              <a:buNone/>
              <a:defRPr sz="3850" b="1"/>
            </a:lvl8pPr>
            <a:lvl9pPr marL="8784092" indent="0">
              <a:buNone/>
              <a:defRPr sz="3850" b="1"/>
            </a:lvl9pPr>
          </a:lstStyle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512605" y="11966372"/>
            <a:ext cx="9290060" cy="17600731"/>
          </a:xfrm>
        </p:spPr>
        <p:txBody>
          <a:bodyPr/>
          <a:lstStyle/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50" b="1"/>
            </a:lvl1pPr>
            <a:lvl2pPr marL="1098012" indent="0">
              <a:buNone/>
              <a:defRPr sz="4800" b="1"/>
            </a:lvl2pPr>
            <a:lvl3pPr marL="2196023" indent="0">
              <a:buNone/>
              <a:defRPr sz="4300" b="1"/>
            </a:lvl3pPr>
            <a:lvl4pPr marL="3294035" indent="0">
              <a:buNone/>
              <a:defRPr sz="3850" b="1"/>
            </a:lvl4pPr>
            <a:lvl5pPr marL="4392046" indent="0">
              <a:buNone/>
              <a:defRPr sz="3850" b="1"/>
            </a:lvl5pPr>
            <a:lvl6pPr marL="5490058" indent="0">
              <a:buNone/>
              <a:defRPr sz="3850" b="1"/>
            </a:lvl6pPr>
            <a:lvl7pPr marL="6588069" indent="0">
              <a:buNone/>
              <a:defRPr sz="3850" b="1"/>
            </a:lvl7pPr>
            <a:lvl8pPr marL="7686081" indent="0">
              <a:buNone/>
              <a:defRPr sz="3850" b="1"/>
            </a:lvl8pPr>
            <a:lvl9pPr marL="8784092" indent="0">
              <a:buNone/>
              <a:defRPr sz="3850" b="1"/>
            </a:lvl9pPr>
          </a:lstStyle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11117194" y="11966372"/>
            <a:ext cx="9335813" cy="17600731"/>
          </a:xfrm>
        </p:spPr>
        <p:txBody>
          <a:bodyPr/>
          <a:lstStyle/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Solo el títul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En blanc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ido con títul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512603" y="2183977"/>
            <a:ext cx="7082635" cy="7643918"/>
          </a:xfrm>
        </p:spPr>
        <p:txBody>
          <a:bodyPr anchor="b"/>
          <a:lstStyle>
            <a:lvl1pPr>
              <a:defRPr sz="7700"/>
            </a:lvl1pPr>
          </a:lstStyle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9335813" y="4716790"/>
            <a:ext cx="11117193" cy="23280585"/>
          </a:xfrm>
        </p:spPr>
        <p:txBody>
          <a:bodyPr/>
          <a:lstStyle>
            <a:lvl1pPr>
              <a:defRPr sz="7700"/>
            </a:lvl1pPr>
            <a:lvl2pPr>
              <a:defRPr sz="6700"/>
            </a:lvl2pPr>
            <a:lvl3pPr>
              <a:defRPr sz="575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50"/>
            </a:lvl1pPr>
            <a:lvl2pPr marL="1098012" indent="0">
              <a:buNone/>
              <a:defRPr sz="3350"/>
            </a:lvl2pPr>
            <a:lvl3pPr marL="2196023" indent="0">
              <a:buNone/>
              <a:defRPr sz="2900"/>
            </a:lvl3pPr>
            <a:lvl4pPr marL="3294035" indent="0">
              <a:buNone/>
              <a:defRPr sz="2400"/>
            </a:lvl4pPr>
            <a:lvl5pPr marL="4392046" indent="0">
              <a:buNone/>
              <a:defRPr sz="2400"/>
            </a:lvl5pPr>
            <a:lvl6pPr marL="5490058" indent="0">
              <a:buNone/>
              <a:defRPr sz="2400"/>
            </a:lvl6pPr>
            <a:lvl7pPr marL="6588069" indent="0">
              <a:buNone/>
              <a:defRPr sz="2400"/>
            </a:lvl7pPr>
            <a:lvl8pPr marL="7686081" indent="0">
              <a:buNone/>
              <a:defRPr sz="2400"/>
            </a:lvl8pPr>
            <a:lvl9pPr marL="8784092" indent="0">
              <a:buNone/>
              <a:defRPr sz="2400"/>
            </a:lvl9pPr>
          </a:lstStyle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Imagen con títul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512603" y="2183977"/>
            <a:ext cx="7082635" cy="7643918"/>
          </a:xfrm>
        </p:spPr>
        <p:txBody>
          <a:bodyPr anchor="b"/>
          <a:lstStyle>
            <a:lvl1pPr>
              <a:defRPr sz="7700"/>
            </a:lvl1pPr>
          </a:lstStyle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700"/>
            </a:lvl1pPr>
            <a:lvl2pPr marL="1098012" indent="0">
              <a:buNone/>
              <a:defRPr sz="6700"/>
            </a:lvl2pPr>
            <a:lvl3pPr marL="2196023" indent="0">
              <a:buNone/>
              <a:defRPr sz="5750"/>
            </a:lvl3pPr>
            <a:lvl4pPr marL="3294035" indent="0">
              <a:buNone/>
              <a:defRPr sz="4800"/>
            </a:lvl4pPr>
            <a:lvl5pPr marL="4392046" indent="0">
              <a:buNone/>
              <a:defRPr sz="4800"/>
            </a:lvl5pPr>
            <a:lvl6pPr marL="5490058" indent="0">
              <a:buNone/>
              <a:defRPr sz="4800"/>
            </a:lvl6pPr>
            <a:lvl7pPr marL="6588069" indent="0">
              <a:buNone/>
              <a:defRPr sz="4800"/>
            </a:lvl7pPr>
            <a:lvl8pPr marL="7686081" indent="0">
              <a:buNone/>
              <a:defRPr sz="4800"/>
            </a:lvl8pPr>
            <a:lvl9pPr marL="8784092" indent="0">
              <a:buNone/>
              <a:defRPr sz="4800"/>
            </a:lvl9pPr>
          </a:lstStyle>
          <a:p>
            <a:pPr>
              <a:defRPr/>
            </a:pPr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50"/>
            </a:lvl1pPr>
            <a:lvl2pPr marL="1098012" indent="0">
              <a:buNone/>
              <a:defRPr sz="3350"/>
            </a:lvl2pPr>
            <a:lvl3pPr marL="2196023" indent="0">
              <a:buNone/>
              <a:defRPr sz="2900"/>
            </a:lvl3pPr>
            <a:lvl4pPr marL="3294035" indent="0">
              <a:buNone/>
              <a:defRPr sz="2400"/>
            </a:lvl4pPr>
            <a:lvl5pPr marL="4392046" indent="0">
              <a:buNone/>
              <a:defRPr sz="2400"/>
            </a:lvl5pPr>
            <a:lvl6pPr marL="5490058" indent="0">
              <a:buNone/>
              <a:defRPr sz="2400"/>
            </a:lvl6pPr>
            <a:lvl7pPr marL="6588069" indent="0">
              <a:buNone/>
              <a:defRPr sz="2400"/>
            </a:lvl7pPr>
            <a:lvl8pPr marL="7686081" indent="0">
              <a:buNone/>
              <a:defRPr sz="2400"/>
            </a:lvl8pPr>
            <a:lvl9pPr marL="8784092" indent="0">
              <a:buNone/>
              <a:defRPr sz="2400"/>
            </a:lvl9pPr>
          </a:lstStyle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509743" y="1744155"/>
            <a:ext cx="18940402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09743" y="8720740"/>
            <a:ext cx="18940402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1064BA3-83C8-46BC-B43A-3209F898C737}" type="datetimeFigureOut">
              <a:rPr lang="en-US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196023">
        <a:lnSpc>
          <a:spcPct val="90000"/>
        </a:lnSpc>
        <a:spcBef>
          <a:spcPts val="0"/>
        </a:spcBef>
        <a:buNone/>
        <a:defRPr sz="1055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>
        <a:lnSpc>
          <a:spcPct val="90000"/>
        </a:lnSpc>
        <a:spcBef>
          <a:spcPts val="2402"/>
        </a:spcBef>
        <a:buFont typeface="Arial"/>
        <a:buChar char="•"/>
        <a:defRPr sz="67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>
        <a:lnSpc>
          <a:spcPct val="90000"/>
        </a:lnSpc>
        <a:spcBef>
          <a:spcPts val="1201"/>
        </a:spcBef>
        <a:buFont typeface="Arial"/>
        <a:buChar char="•"/>
        <a:defRPr sz="575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>
        <a:lnSpc>
          <a:spcPct val="90000"/>
        </a:lnSpc>
        <a:spcBef>
          <a:spcPts val="1201"/>
        </a:spcBef>
        <a:buFont typeface="Arial"/>
        <a:buChar char="•"/>
        <a:defRPr sz="48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>
        <a:lnSpc>
          <a:spcPct val="90000"/>
        </a:lnSpc>
        <a:spcBef>
          <a:spcPts val="1201"/>
        </a:spcBef>
        <a:buFont typeface="Arial"/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>
        <a:lnSpc>
          <a:spcPct val="90000"/>
        </a:lnSpc>
        <a:spcBef>
          <a:spcPts val="1201"/>
        </a:spcBef>
        <a:buFont typeface="Arial"/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5pPr>
      <a:lvl6pPr marL="6039062" indent="-549006" algn="l" defTabSz="2196023">
        <a:lnSpc>
          <a:spcPct val="90000"/>
        </a:lnSpc>
        <a:spcBef>
          <a:spcPts val="1201"/>
        </a:spcBef>
        <a:buFont typeface="Arial"/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>
        <a:lnSpc>
          <a:spcPct val="90000"/>
        </a:lnSpc>
        <a:spcBef>
          <a:spcPts val="1201"/>
        </a:spcBef>
        <a:buFont typeface="Arial"/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>
        <a:lnSpc>
          <a:spcPct val="90000"/>
        </a:lnSpc>
        <a:spcBef>
          <a:spcPts val="1201"/>
        </a:spcBef>
        <a:buFont typeface="Arial"/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>
        <a:lnSpc>
          <a:spcPct val="90000"/>
        </a:lnSpc>
        <a:spcBef>
          <a:spcPts val="1201"/>
        </a:spcBef>
        <a:buFont typeface="Arial"/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3">
            <a:lum/>
          </a:blip>
          <a:srcRect/>
          <a:stretch>
            <a:fillRect l="1000" r="1000"/>
          </a:stretch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Título 1"/>
          <p:cNvSpPr>
            <a:spLocks noGrp="1"/>
          </p:cNvSpPr>
          <p:nvPr>
            <p:ph type="ctrTitle"/>
          </p:nvPr>
        </p:nvSpPr>
        <p:spPr bwMode="auto">
          <a:xfrm>
            <a:off x="2590800" y="6143845"/>
            <a:ext cx="17722096" cy="111420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6600" b="1" dirty="0">
                <a:solidFill>
                  <a:srgbClr val="002060"/>
                </a:solidFill>
              </a:rPr>
              <a:t>INSERTAR TITULO DEL SIMPOSIO</a:t>
            </a:r>
          </a:p>
        </p:txBody>
      </p:sp>
      <p:sp>
        <p:nvSpPr>
          <p:cNvPr id="27" name="Subtítulo 2"/>
          <p:cNvSpPr>
            <a:spLocks noGrp="1"/>
          </p:cNvSpPr>
          <p:nvPr>
            <p:ph type="subTitle" idx="1"/>
          </p:nvPr>
        </p:nvSpPr>
        <p:spPr bwMode="auto">
          <a:xfrm>
            <a:off x="1646990" y="12035907"/>
            <a:ext cx="18665905" cy="854419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en-US" sz="3200"/>
              <a:t>Insertar Texto</a:t>
            </a:r>
          </a:p>
        </p:txBody>
      </p:sp>
      <p:sp>
        <p:nvSpPr>
          <p:cNvPr id="30" name="Título 1"/>
          <p:cNvSpPr txBox="1"/>
          <p:nvPr/>
        </p:nvSpPr>
        <p:spPr bwMode="auto">
          <a:xfrm>
            <a:off x="2590800" y="6982045"/>
            <a:ext cx="17722096" cy="11142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196023">
              <a:lnSpc>
                <a:spcPct val="90000"/>
              </a:lnSpc>
              <a:spcBef>
                <a:spcPts val="0"/>
              </a:spcBef>
              <a:buNone/>
              <a:defRPr sz="1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800">
                <a:solidFill>
                  <a:srgbClr val="002060"/>
                </a:solidFill>
              </a:rPr>
              <a:t>INSERTAR TITULO PONENCIA</a:t>
            </a:r>
          </a:p>
        </p:txBody>
      </p:sp>
      <p:sp>
        <p:nvSpPr>
          <p:cNvPr id="32" name="Text Placeholder 37"/>
          <p:cNvSpPr txBox="1"/>
          <p:nvPr/>
        </p:nvSpPr>
        <p:spPr bwMode="auto">
          <a:xfrm>
            <a:off x="3175827" y="9706518"/>
            <a:ext cx="15608232" cy="769233"/>
          </a:xfrm>
          <a:prstGeom prst="rect">
            <a:avLst/>
          </a:prstGeom>
        </p:spPr>
        <p:txBody>
          <a:bodyPr/>
          <a:lstStyle>
            <a:lvl1pPr marL="549006" indent="-549006" algn="l" defTabSz="2196023">
              <a:lnSpc>
                <a:spcPct val="90000"/>
              </a:lnSpc>
              <a:spcBef>
                <a:spcPts val="2402"/>
              </a:spcBef>
              <a:buFont typeface="Arial"/>
              <a:buChar char="•"/>
              <a:defRPr sz="6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>
              <a:lnSpc>
                <a:spcPct val="90000"/>
              </a:lnSpc>
              <a:spcBef>
                <a:spcPts val="1201"/>
              </a:spcBef>
              <a:buFont typeface="Arial"/>
              <a:buChar char="•"/>
              <a:defRPr sz="5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>
              <a:lnSpc>
                <a:spcPct val="90000"/>
              </a:lnSpc>
              <a:spcBef>
                <a:spcPts val="1201"/>
              </a:spcBef>
              <a:buFont typeface="Arial"/>
              <a:buChar char="•"/>
              <a:defRPr sz="4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>
              <a:lnSpc>
                <a:spcPct val="90000"/>
              </a:lnSpc>
              <a:spcBef>
                <a:spcPts val="1201"/>
              </a:spcBef>
              <a:buFont typeface="Arial"/>
              <a:buChar char="•"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>
              <a:lnSpc>
                <a:spcPct val="90000"/>
              </a:lnSpc>
              <a:spcBef>
                <a:spcPts val="1201"/>
              </a:spcBef>
              <a:buFont typeface="Arial"/>
              <a:buChar char="•"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2" indent="-549006" algn="l" defTabSz="2196023">
              <a:lnSpc>
                <a:spcPct val="90000"/>
              </a:lnSpc>
              <a:spcBef>
                <a:spcPts val="1201"/>
              </a:spcBef>
              <a:buFont typeface="Arial"/>
              <a:buChar char="•"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>
              <a:lnSpc>
                <a:spcPct val="90000"/>
              </a:lnSpc>
              <a:spcBef>
                <a:spcPts val="1201"/>
              </a:spcBef>
              <a:buFont typeface="Arial"/>
              <a:buChar char="•"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>
              <a:lnSpc>
                <a:spcPct val="90000"/>
              </a:lnSpc>
              <a:spcBef>
                <a:spcPts val="1201"/>
              </a:spcBef>
              <a:buFont typeface="Arial"/>
              <a:buChar char="•"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>
              <a:lnSpc>
                <a:spcPct val="90000"/>
              </a:lnSpc>
              <a:spcBef>
                <a:spcPts val="1201"/>
              </a:spcBef>
              <a:buFont typeface="Arial"/>
              <a:buChar char="•"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sz="5400">
                <a:solidFill>
                  <a:srgbClr val="002060"/>
                </a:solidFill>
              </a:rPr>
              <a:t>INSERTAR AUTORES Y AFILIACIÓN</a:t>
            </a:r>
          </a:p>
        </p:txBody>
      </p:sp>
      <p:sp>
        <p:nvSpPr>
          <p:cNvPr id="33" name="CuadroTexto 30"/>
          <p:cNvSpPr txBox="1"/>
          <p:nvPr/>
        </p:nvSpPr>
        <p:spPr bwMode="auto">
          <a:xfrm>
            <a:off x="2590800" y="15373350"/>
            <a:ext cx="16649700" cy="2628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34" name="Text Placeholder 28"/>
          <p:cNvSpPr txBox="1"/>
          <p:nvPr/>
        </p:nvSpPr>
        <p:spPr bwMode="auto">
          <a:xfrm>
            <a:off x="5933002" y="2258575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>
              <a:defRPr sz="2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>
                <a:solidFill>
                  <a:srgbClr val="002060"/>
                </a:solidFill>
              </a:rPr>
              <a:t>4. REFERENCIAS BIBLIOGRÁFICAS</a:t>
            </a:r>
          </a:p>
        </p:txBody>
      </p:sp>
      <p:sp>
        <p:nvSpPr>
          <p:cNvPr id="35" name="Text Placeholder 28"/>
          <p:cNvSpPr txBox="1"/>
          <p:nvPr/>
        </p:nvSpPr>
        <p:spPr bwMode="auto">
          <a:xfrm>
            <a:off x="10219013" y="27113684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>
              <a:defRPr sz="2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b="1">
                <a:solidFill>
                  <a:srgbClr val="002060"/>
                </a:solidFill>
              </a:rPr>
              <a:t>AGRADECIMIENTOS</a:t>
            </a:r>
          </a:p>
        </p:txBody>
      </p:sp>
      <p:sp>
        <p:nvSpPr>
          <p:cNvPr id="36" name="Rectángulo 39"/>
          <p:cNvSpPr/>
          <p:nvPr/>
        </p:nvSpPr>
        <p:spPr bwMode="auto">
          <a:xfrm>
            <a:off x="1181099" y="11748991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Subtítulo 2"/>
          <p:cNvSpPr txBox="1"/>
          <p:nvPr/>
        </p:nvSpPr>
        <p:spPr bwMode="auto">
          <a:xfrm>
            <a:off x="1646990" y="15553353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>
              <a:lnSpc>
                <a:spcPct val="90000"/>
              </a:lnSpc>
              <a:spcBef>
                <a:spcPts val="2402"/>
              </a:spcBef>
              <a:buFont typeface="Arial"/>
              <a:buNone/>
              <a:defRPr sz="5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4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3200"/>
              <a:t>Insertar Texto</a:t>
            </a:r>
          </a:p>
        </p:txBody>
      </p:sp>
      <p:sp>
        <p:nvSpPr>
          <p:cNvPr id="47" name="Rectángulo 41"/>
          <p:cNvSpPr/>
          <p:nvPr/>
        </p:nvSpPr>
        <p:spPr bwMode="auto">
          <a:xfrm>
            <a:off x="1181099" y="1526643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" name="Subtítulo 2"/>
          <p:cNvSpPr txBox="1"/>
          <p:nvPr/>
        </p:nvSpPr>
        <p:spPr bwMode="auto">
          <a:xfrm>
            <a:off x="1646990" y="19591152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>
              <a:lnSpc>
                <a:spcPct val="90000"/>
              </a:lnSpc>
              <a:spcBef>
                <a:spcPts val="2402"/>
              </a:spcBef>
              <a:buFont typeface="Arial"/>
              <a:buNone/>
              <a:defRPr sz="5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4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3200"/>
              <a:t>Insertar Texto</a:t>
            </a:r>
          </a:p>
        </p:txBody>
      </p:sp>
      <p:sp>
        <p:nvSpPr>
          <p:cNvPr id="51" name="Rectángulo 43"/>
          <p:cNvSpPr/>
          <p:nvPr/>
        </p:nvSpPr>
        <p:spPr bwMode="auto">
          <a:xfrm>
            <a:off x="1181099" y="19304236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3" name="Subtítulo 2"/>
          <p:cNvSpPr txBox="1"/>
          <p:nvPr/>
        </p:nvSpPr>
        <p:spPr bwMode="auto">
          <a:xfrm>
            <a:off x="1646990" y="23783043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>
              <a:lnSpc>
                <a:spcPct val="90000"/>
              </a:lnSpc>
              <a:spcBef>
                <a:spcPts val="2402"/>
              </a:spcBef>
              <a:buFont typeface="Arial"/>
              <a:buNone/>
              <a:defRPr sz="5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4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3200"/>
              <a:t>Insertar Texto</a:t>
            </a:r>
          </a:p>
        </p:txBody>
      </p:sp>
      <p:sp>
        <p:nvSpPr>
          <p:cNvPr id="55" name="Rectángulo 45"/>
          <p:cNvSpPr/>
          <p:nvPr/>
        </p:nvSpPr>
        <p:spPr bwMode="auto">
          <a:xfrm>
            <a:off x="1181099" y="2349612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Text Placeholder 28"/>
          <p:cNvSpPr txBox="1"/>
          <p:nvPr/>
        </p:nvSpPr>
        <p:spPr bwMode="auto">
          <a:xfrm>
            <a:off x="5933001" y="18384203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>
              <a:defRPr sz="2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>
                <a:solidFill>
                  <a:srgbClr val="002060"/>
                </a:solidFill>
              </a:rPr>
              <a:t>3. CONCLUSIONES</a:t>
            </a:r>
            <a:endParaRPr/>
          </a:p>
        </p:txBody>
      </p:sp>
      <p:sp>
        <p:nvSpPr>
          <p:cNvPr id="57" name="Text Placeholder 28"/>
          <p:cNvSpPr txBox="1"/>
          <p:nvPr/>
        </p:nvSpPr>
        <p:spPr bwMode="auto">
          <a:xfrm>
            <a:off x="5933001" y="14351236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>
              <a:defRPr sz="2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>
                <a:solidFill>
                  <a:srgbClr val="002060"/>
                </a:solidFill>
              </a:rPr>
              <a:t>2. DESARROLLO</a:t>
            </a:r>
            <a:endParaRPr/>
          </a:p>
        </p:txBody>
      </p:sp>
      <p:sp>
        <p:nvSpPr>
          <p:cNvPr id="58" name="Text Placeholder 28"/>
          <p:cNvSpPr txBox="1"/>
          <p:nvPr/>
        </p:nvSpPr>
        <p:spPr bwMode="auto">
          <a:xfrm>
            <a:off x="5868709" y="1083862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>
              <a:defRPr sz="2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5897306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Tema de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Tema de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</TotalTime>
  <Words>37</Words>
  <Application>Microsoft Office PowerPoint</Application>
  <DocSecurity>0</DocSecurity>
  <PresentationFormat>Personalizado</PresentationFormat>
  <Paragraphs>13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INSERTAR TITULO DEL SIMPOSIO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Usuario de Windows</dc:creator>
  <cp:keywords/>
  <dc:description/>
  <cp:lastModifiedBy>Roiky Rodríguez</cp:lastModifiedBy>
  <cp:revision>15</cp:revision>
  <dcterms:created xsi:type="dcterms:W3CDTF">2021-12-21T16:45:31Z</dcterms:created>
  <dcterms:modified xsi:type="dcterms:W3CDTF">2025-11-05T21:00:26Z</dcterms:modified>
  <cp:category/>
  <dc:identifier/>
  <cp:contentStatus/>
  <dc:language/>
  <cp:version/>
</cp:coreProperties>
</file>